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1" r:id="rId2"/>
    <p:sldId id="284" r:id="rId3"/>
    <p:sldId id="333" r:id="rId4"/>
    <p:sldId id="314" r:id="rId5"/>
    <p:sldId id="339" r:id="rId6"/>
    <p:sldId id="332" r:id="rId7"/>
    <p:sldId id="322" r:id="rId8"/>
    <p:sldId id="315" r:id="rId9"/>
    <p:sldId id="313" r:id="rId10"/>
    <p:sldId id="312" r:id="rId11"/>
    <p:sldId id="353" r:id="rId12"/>
    <p:sldId id="318" r:id="rId13"/>
    <p:sldId id="319" r:id="rId14"/>
    <p:sldId id="323" r:id="rId15"/>
    <p:sldId id="327" r:id="rId16"/>
    <p:sldId id="328" r:id="rId17"/>
    <p:sldId id="334" r:id="rId18"/>
    <p:sldId id="324" r:id="rId19"/>
    <p:sldId id="358" r:id="rId20"/>
    <p:sldId id="347" r:id="rId21"/>
    <p:sldId id="326" r:id="rId22"/>
    <p:sldId id="350" r:id="rId23"/>
    <p:sldId id="343" r:id="rId24"/>
    <p:sldId id="346" r:id="rId25"/>
    <p:sldId id="335" r:id="rId26"/>
    <p:sldId id="361" r:id="rId27"/>
    <p:sldId id="352" r:id="rId28"/>
    <p:sldId id="359" r:id="rId29"/>
    <p:sldId id="357" r:id="rId30"/>
    <p:sldId id="356" r:id="rId31"/>
    <p:sldId id="31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15"/>
            <p14:sldId id="313"/>
            <p14:sldId id="312"/>
            <p14:sldId id="353"/>
            <p14:sldId id="318"/>
            <p14:sldId id="319"/>
            <p14:sldId id="323"/>
            <p14:sldId id="327"/>
            <p14:sldId id="328"/>
            <p14:sldId id="334"/>
            <p14:sldId id="324"/>
            <p14:sldId id="358"/>
            <p14:sldId id="347"/>
            <p14:sldId id="326"/>
            <p14:sldId id="350"/>
            <p14:sldId id="343"/>
            <p14:sldId id="346"/>
            <p14:sldId id="335"/>
            <p14:sldId id="361"/>
            <p14:sldId id="352"/>
            <p14:sldId id="359"/>
            <p14:sldId id="357"/>
            <p14:sldId id="356"/>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F87"/>
    <a:srgbClr val="F38679"/>
    <a:srgbClr val="F98B7B"/>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2"/>
    <p:restoredTop sz="94665"/>
  </p:normalViewPr>
  <p:slideViewPr>
    <p:cSldViewPr snapToGrid="0">
      <p:cViewPr>
        <p:scale>
          <a:sx n="90" d="100"/>
          <a:sy n="90" d="100"/>
        </p:scale>
        <p:origin x="248"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 xmlns:a16="http://schemas.microsoft.com/office/drawing/2014/main"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 xmlns:a16="http://schemas.microsoft.com/office/drawing/2014/main"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 xmlns:a16="http://schemas.microsoft.com/office/drawing/2014/main"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bjyuanlin.cetanet.com/?staffN" TargetMode="External"/><Relationship Id="rId4" Type="http://schemas.openxmlformats.org/officeDocument/2006/relationships/hyperlink" Target="https://jtmadengyang.cetanet.com/?staffN" TargetMode="External"/><Relationship Id="rId5" Type="http://schemas.openxmlformats.org/officeDocument/2006/relationships/hyperlink" Target="https://jtliweian.cetanet.com/?staffN"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5"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5.png"/><Relationship Id="rId7" Type="http://schemas.openxmlformats.org/officeDocument/2006/relationships/image" Target="../media/image48.png"/><Relationship Id="rId1" Type="http://schemas.microsoft.com/office/2007/relationships/media" Target="../media/media1.mov"/><Relationship Id="rId2" Type="http://schemas.openxmlformats.org/officeDocument/2006/relationships/video" Target="../media/media1.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9.JP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 Id="rId41"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 xmlns:a16="http://schemas.microsoft.com/office/drawing/2014/main"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 xmlns:a16="http://schemas.microsoft.com/office/drawing/2014/main"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42" y="346080"/>
            <a:ext cx="654192" cy="654192"/>
          </a:xfrm>
          <a:prstGeom prst="rect">
            <a:avLst/>
          </a:prstGeom>
          <a:effectLst>
            <a:glow rad="12700">
              <a:srgbClr val="FF0000">
                <a:alpha val="40000"/>
              </a:srgbClr>
            </a:glow>
          </a:effectLst>
        </p:spPr>
      </p:pic>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3"/>
              </a:rPr>
              <a:t>https</a:t>
            </a:r>
            <a:r>
              <a:rPr kumimoji="1" lang="en-US" altLang="zh-CN" dirty="0" smtClean="0">
                <a:latin typeface="PingFang SC" charset="-122"/>
                <a:ea typeface="PingFang SC" charset="-122"/>
                <a:cs typeface="PingFang SC" charset="-122"/>
                <a:hlinkClick r:id="rId3"/>
              </a:rPr>
              <a:t>://</a:t>
            </a:r>
            <a:r>
              <a:rPr kumimoji="1" lang="en-US" altLang="zh-CN" dirty="0" err="1" smtClean="0">
                <a:solidFill>
                  <a:srgbClr val="FF0000"/>
                </a:solidFill>
                <a:latin typeface="PingFang SC" charset="-122"/>
                <a:ea typeface="PingFang SC" charset="-122"/>
                <a:cs typeface="PingFang SC" charset="-122"/>
                <a:hlinkClick r:id="rId3"/>
              </a:rPr>
              <a:t>bjyuanlin</a:t>
            </a:r>
            <a:r>
              <a:rPr kumimoji="1" lang="en-US" altLang="zh-CN" dirty="0" err="1" smtClean="0">
                <a:latin typeface="PingFang SC" charset="-122"/>
                <a:ea typeface="PingFang SC" charset="-122"/>
                <a:cs typeface="PingFang SC" charset="-122"/>
                <a:hlinkClick r:id="rId3"/>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4"/>
              </a:rPr>
              <a:t>https</a:t>
            </a:r>
            <a:r>
              <a:rPr kumimoji="1" lang="en-US" altLang="zh-CN" dirty="0" smtClean="0">
                <a:latin typeface="PingFang SC" charset="-122"/>
                <a:ea typeface="PingFang SC" charset="-122"/>
                <a:cs typeface="PingFang SC" charset="-122"/>
                <a:hlinkClick r:id="rId4"/>
              </a:rPr>
              <a:t>://</a:t>
            </a:r>
            <a:r>
              <a:rPr kumimoji="1" lang="en-US" altLang="zh-CN" dirty="0" err="1" smtClean="0">
                <a:solidFill>
                  <a:srgbClr val="FF0000"/>
                </a:solidFill>
                <a:latin typeface="PingFang SC" charset="-122"/>
                <a:ea typeface="PingFang SC" charset="-122"/>
                <a:cs typeface="PingFang SC" charset="-122"/>
                <a:hlinkClick r:id="rId4"/>
              </a:rPr>
              <a:t>jtmadengyang</a:t>
            </a:r>
            <a:r>
              <a:rPr kumimoji="1" lang="en-US" altLang="zh-CN" dirty="0" err="1" smtClean="0">
                <a:latin typeface="PingFang SC" charset="-122"/>
                <a:ea typeface="PingFang SC" charset="-122"/>
                <a:cs typeface="PingFang SC" charset="-122"/>
                <a:hlinkClick r:id="rId4"/>
              </a:rPr>
              <a:t>.cetanet.com?</a:t>
            </a:r>
            <a:r>
              <a:rPr lang="en-US" altLang="zh-CN" dirty="0" err="1" smtClean="0">
                <a:latin typeface="PingFang SC" charset="-122"/>
                <a:ea typeface="PingFang SC" charset="-122"/>
                <a:cs typeface="PingFang SC" charset="-122"/>
                <a:hlinkClick r:id="rId4"/>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hlinkClick r:id="rId5"/>
              </a:rPr>
              <a:t>https</a:t>
            </a:r>
            <a:r>
              <a:rPr kumimoji="1" lang="en-US" altLang="zh-CN" dirty="0" smtClean="0">
                <a:latin typeface="PingFang SC" charset="-122"/>
                <a:ea typeface="PingFang SC" charset="-122"/>
                <a:cs typeface="PingFang SC" charset="-122"/>
                <a:hlinkClick r:id="rId5"/>
              </a:rPr>
              <a:t>://</a:t>
            </a:r>
            <a:r>
              <a:rPr kumimoji="1" lang="en-US" altLang="zh-CN" dirty="0" err="1" smtClean="0">
                <a:solidFill>
                  <a:srgbClr val="FF0000"/>
                </a:solidFill>
                <a:latin typeface="PingFang SC" charset="-122"/>
                <a:ea typeface="PingFang SC" charset="-122"/>
                <a:cs typeface="PingFang SC" charset="-122"/>
                <a:hlinkClick r:id="rId5"/>
              </a:rPr>
              <a:t>jtliweian</a:t>
            </a:r>
            <a:r>
              <a:rPr kumimoji="1" lang="en-US" altLang="zh-CN" dirty="0" err="1" smtClean="0">
                <a:latin typeface="PingFang SC" charset="-122"/>
                <a:ea typeface="PingFang SC" charset="-122"/>
                <a:cs typeface="PingFang SC" charset="-122"/>
                <a:hlinkClick r:id="rId5"/>
              </a:rPr>
              <a:t>.cetanet.com?</a:t>
            </a:r>
            <a:r>
              <a:rPr lang="en-US" altLang="zh-CN" dirty="0" err="1" smtClean="0">
                <a:latin typeface="PingFang SC" charset="-122"/>
                <a:ea typeface="PingFang SC" charset="-122"/>
                <a:cs typeface="PingFang SC" charset="-122"/>
                <a:hlinkClick r:id="rId5"/>
              </a:rPr>
              <a:t>staff</a:t>
            </a:r>
            <a:r>
              <a:rPr lang="en-US" altLang="zh-CN" dirty="0" err="1" smtClean="0">
                <a:latin typeface="PingFang SC" charset="-122"/>
                <a:ea typeface="PingFang SC" charset="-122"/>
                <a:cs typeface="PingFang SC" charset="-122"/>
              </a:rPr>
              <a:t>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5" y="422126"/>
            <a:ext cx="674594" cy="674594"/>
          </a:xfrm>
          <a:prstGeom prst="rect">
            <a:avLst/>
          </a:prstGeom>
          <a:effectLst>
            <a:glow rad="12700">
              <a:srgbClr val="FF0000">
                <a:alpha val="40000"/>
              </a:srgbClr>
            </a:glow>
          </a:effectLst>
        </p:spPr>
      </p:pic>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0803" y="422126"/>
            <a:ext cx="611998" cy="613916"/>
          </a:xfrm>
          <a:prstGeom prst="rect">
            <a:avLst/>
          </a:prstGeom>
          <a:effectLst>
            <a:glow rad="12700">
              <a:srgbClr val="FF0000">
                <a:alpha val="40000"/>
              </a:srgbClr>
            </a:glow>
          </a:effectLst>
        </p:spPr>
      </p:pic>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截图发生时告诉我</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736807"/>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612913"/>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161591"/>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312648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829561"/>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64292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5052806"/>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674775"/>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997844"/>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824732" y="900078"/>
            <a:ext cx="4083169"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你们还不够</a:t>
            </a:r>
            <a:r>
              <a:rPr kumimoji="1" lang="zh-CN" altLang="en-US" sz="1600" dirty="0" smtClean="0">
                <a:solidFill>
                  <a:schemeClr val="bg1">
                    <a:lumMod val="50000"/>
                  </a:schemeClr>
                </a:solidFill>
                <a:latin typeface="PingFang SC" charset="-122"/>
                <a:ea typeface="PingFang SC" charset="-122"/>
                <a:cs typeface="PingFang SC" charset="-122"/>
              </a:rPr>
              <a:t>智能，</a:t>
            </a:r>
            <a:r>
              <a:rPr kumimoji="1" lang="zh-CN" altLang="en-US" sz="1600" dirty="0">
                <a:solidFill>
                  <a:schemeClr val="bg1">
                    <a:lumMod val="50000"/>
                  </a:schemeClr>
                </a:solidFill>
                <a:latin typeface="PingFang SC" charset="-122"/>
                <a:ea typeface="PingFang SC" charset="-122"/>
                <a:cs typeface="PingFang SC" charset="-122"/>
              </a:rPr>
              <a:t>自由度、组织能力、创新</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6372" y="422126"/>
            <a:ext cx="641954" cy="641954"/>
          </a:xfrm>
          <a:prstGeom prst="rect">
            <a:avLst/>
          </a:prstGeom>
          <a:effectLst>
            <a:glow rad="12700">
              <a:srgbClr val="FF0000">
                <a:alpha val="40000"/>
              </a:srgbClr>
            </a:glow>
          </a:effectLst>
        </p:spPr>
      </p:pic>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800" decel="100000"/>
                                        <p:tgtEl>
                                          <p:spTgt spid="15"/>
                                        </p:tgtEl>
                                      </p:cBhvr>
                                    </p:animEffect>
                                    <p:anim calcmode="lin" valueType="num">
                                      <p:cBhvr>
                                        <p:cTn id="62" dur="800" decel="100000" fill="hold"/>
                                        <p:tgtEl>
                                          <p:spTgt spid="15"/>
                                        </p:tgtEl>
                                        <p:attrNameLst>
                                          <p:attrName>style.rotation</p:attrName>
                                        </p:attrNameLst>
                                      </p:cBhvr>
                                      <p:tavLst>
                                        <p:tav tm="0">
                                          <p:val>
                                            <p:fltVal val="-90"/>
                                          </p:val>
                                        </p:tav>
                                        <p:tav tm="100000">
                                          <p:val>
                                            <p:fltVal val="0"/>
                                          </p:val>
                                        </p:tav>
                                      </p:tavLst>
                                    </p:anim>
                                    <p:anim calcmode="lin" valueType="num">
                                      <p:cBhvr>
                                        <p:cTn id="63" dur="800" decel="100000" fill="hold"/>
                                        <p:tgtEl>
                                          <p:spTgt spid="15"/>
                                        </p:tgtEl>
                                        <p:attrNameLst>
                                          <p:attrName>ppt_x</p:attrName>
                                        </p:attrNameLst>
                                      </p:cBhvr>
                                      <p:tavLst>
                                        <p:tav tm="0">
                                          <p:val>
                                            <p:strVal val="#ppt_x+0.4"/>
                                          </p:val>
                                        </p:tav>
                                        <p:tav tm="100000">
                                          <p:val>
                                            <p:strVal val="#ppt_x-0.05"/>
                                          </p:val>
                                        </p:tav>
                                      </p:tavLst>
                                    </p:anim>
                                    <p:anim calcmode="lin" valueType="num">
                                      <p:cBhvr>
                                        <p:cTn id="64" dur="800" decel="100000" fill="hold"/>
                                        <p:tgtEl>
                                          <p:spTgt spid="15"/>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4" grpId="0"/>
      <p:bldP spid="6" grpId="0"/>
      <p:bldP spid="7" grpId="0"/>
      <p:bldP spid="8" grpId="0"/>
      <p:bldP spid="9" grpId="0"/>
      <p:bldP spid="12" grpId="0"/>
      <p:bldP spid="5" grpId="0" animBg="1"/>
      <p:bldP spid="5" grpId="1"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190" y="422126"/>
            <a:ext cx="670337" cy="670337"/>
          </a:xfrm>
          <a:prstGeom prst="rect">
            <a:avLst/>
          </a:prstGeom>
          <a:effectLst>
            <a:glow rad="12700">
              <a:srgbClr val="FF0000">
                <a:alpha val="40000"/>
              </a:srgbClr>
            </a:glow>
          </a:effectLst>
        </p:spPr>
      </p:pic>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84"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9659"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2" name="矩形 1"/>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RPReplay_Final16108843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17234" y="1638015"/>
            <a:ext cx="2220566" cy="4801223"/>
          </a:xfrm>
          <a:prstGeom prst="rect">
            <a:avLst/>
          </a:prstGeom>
        </p:spPr>
      </p:pic>
    </p:spTree>
    <p:extLst>
      <p:ext uri="{BB962C8B-B14F-4D97-AF65-F5344CB8AC3E}">
        <p14:creationId xmlns:p14="http://schemas.microsoft.com/office/powerpoint/2010/main" val="19979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109091"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小结</a:t>
            </a:r>
            <a:endParaRPr lang="en-US" altLang="zh-CN" sz="3000" dirty="0">
              <a:latin typeface="PingFang SC Medium" charset="-122"/>
              <a:ea typeface="PingFang SC Medium" charset="-122"/>
              <a:cs typeface="PingFang SC Medium"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38" y="427309"/>
            <a:ext cx="630000" cy="630000"/>
          </a:xfrm>
          <a:prstGeom prst="rect">
            <a:avLst/>
          </a:prstGeom>
          <a:effectLst>
            <a:glow rad="12700">
              <a:srgbClr val="FF0000">
                <a:alpha val="40000"/>
              </a:srgbClr>
            </a:glow>
          </a:effectLst>
        </p:spPr>
      </p:pic>
      <p:sp>
        <p:nvSpPr>
          <p:cNvPr id="15" name="文本框 14"/>
          <p:cNvSpPr txBox="1"/>
          <p:nvPr/>
        </p:nvSpPr>
        <p:spPr>
          <a:xfrm>
            <a:off x="1151285" y="5301964"/>
            <a:ext cx="4570482"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组织能力、创新能力、沟通能力、不可取代</a:t>
            </a:r>
            <a:endParaRPr kumimoji="1" lang="zh-CN" altLang="en-US"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7845417" cy="338554"/>
          </a:xfrm>
          <a:prstGeom prst="rect">
            <a:avLst/>
          </a:prstGeom>
          <a:noFill/>
        </p:spPr>
        <p:txBody>
          <a:bodyPr wrap="none" rtlCol="0">
            <a:spAutoFit/>
          </a:bodyPr>
          <a:lstStyle/>
          <a:p>
            <a:r>
              <a:rPr lang="zh-CN" altLang="en-US" sz="16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chemeClr val="bg1">
                    <a:lumMod val="50000"/>
                  </a:schemeClr>
                </a:solidFill>
                <a:latin typeface="PingFang SC" charset="-122"/>
                <a:ea typeface="PingFang SC" charset="-122"/>
                <a:cs typeface="PingFang SC" charset="-122"/>
              </a:rPr>
              <a:t>……</a:t>
            </a:r>
            <a:endParaRPr lang="zh-CN" altLang="en-US" sz="16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6232" y="448350"/>
            <a:ext cx="630000" cy="63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652272"/>
            <a:ext cx="12192000" cy="7510272"/>
          </a:xfrm>
          <a:prstGeom prst="rect">
            <a:avLst/>
          </a:prstGeom>
        </p:spPr>
      </p:pic>
    </p:spTree>
    <p:extLst>
      <p:ext uri="{BB962C8B-B14F-4D97-AF65-F5344CB8AC3E}">
        <p14:creationId xmlns:p14="http://schemas.microsoft.com/office/powerpoint/2010/main" val="1957191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5285421"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iOS14</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小组件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资源库</a:t>
            </a:r>
            <a:endParaRPr lang="en-US" altLang="zh-CN" sz="3000" dirty="0">
              <a:latin typeface="PingFang SC Medium" charset="-122"/>
              <a:ea typeface="PingFang SC Medium" charset="-122"/>
              <a:cs typeface="PingFang SC Medium"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7337"/>
            <a:ext cx="2271103" cy="4914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561" y="1557337"/>
            <a:ext cx="2271103" cy="49149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388" y="1557337"/>
            <a:ext cx="2271103" cy="4914900"/>
          </a:xfrm>
          <a:prstGeom prst="rect">
            <a:avLst/>
          </a:prstGeom>
        </p:spPr>
      </p:pic>
      <p:sp>
        <p:nvSpPr>
          <p:cNvPr id="13" name="文本框 12"/>
          <p:cNvSpPr txBox="1"/>
          <p:nvPr/>
        </p:nvSpPr>
        <p:spPr>
          <a:xfrm>
            <a:off x="9431215" y="1557337"/>
            <a:ext cx="2308645"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A+</a:t>
            </a:r>
            <a:r>
              <a:rPr kumimoji="1" lang="zh-CN" altLang="en-US" sz="2000" dirty="0" smtClean="0">
                <a:latin typeface="PingFang SC Medium" charset="-122"/>
                <a:ea typeface="PingFang SC Medium" charset="-122"/>
                <a:cs typeface="PingFang SC Medium" charset="-122"/>
              </a:rPr>
              <a:t>，你想放什么？</a:t>
            </a:r>
            <a:endParaRPr kumimoji="1" lang="zh-CN" altLang="en-US" sz="2000" dirty="0">
              <a:latin typeface="PingFang SC Medium" charset="-122"/>
              <a:ea typeface="PingFang SC Medium" charset="-122"/>
              <a:cs typeface="PingFang SC Medium" charset="-122"/>
            </a:endParaRPr>
          </a:p>
        </p:txBody>
      </p:sp>
      <p:sp>
        <p:nvSpPr>
          <p:cNvPr id="14" name="文本框 13"/>
          <p:cNvSpPr txBox="1"/>
          <p:nvPr/>
        </p:nvSpPr>
        <p:spPr>
          <a:xfrm>
            <a:off x="9431215" y="2343001"/>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我关注的信息</a:t>
            </a:r>
            <a:endParaRPr kumimoji="1" lang="zh-CN" altLang="en-US" dirty="0">
              <a:latin typeface="PingFang SC" charset="-122"/>
              <a:ea typeface="PingFang SC" charset="-122"/>
              <a:cs typeface="PingFang SC" charset="-122"/>
            </a:endParaRPr>
          </a:p>
        </p:txBody>
      </p:sp>
      <p:sp>
        <p:nvSpPr>
          <p:cNvPr id="15" name="矩形 14"/>
          <p:cNvSpPr/>
          <p:nvPr/>
        </p:nvSpPr>
        <p:spPr>
          <a:xfrm>
            <a:off x="9431215" y="2902635"/>
            <a:ext cx="1107996" cy="369332"/>
          </a:xfrm>
          <a:prstGeom prst="rect">
            <a:avLst/>
          </a:prstGeom>
        </p:spPr>
        <p:txBody>
          <a:bodyPr wrap="none">
            <a:spAutoFit/>
          </a:bodyPr>
          <a:lstStyle/>
          <a:p>
            <a:r>
              <a:rPr kumimoji="1" lang="zh-CN" altLang="en-US" dirty="0">
                <a:latin typeface="PingFang SC" charset="-122"/>
                <a:ea typeface="PingFang SC" charset="-122"/>
                <a:cs typeface="PingFang SC" charset="-122"/>
              </a:rPr>
              <a:t>我</a:t>
            </a:r>
            <a:r>
              <a:rPr kumimoji="1" lang="zh-CN" altLang="en-US" dirty="0" smtClean="0">
                <a:latin typeface="PingFang SC" charset="-122"/>
                <a:ea typeface="PingFang SC" charset="-122"/>
                <a:cs typeface="PingFang SC" charset="-122"/>
              </a:rPr>
              <a:t>的量化</a:t>
            </a:r>
            <a:endParaRPr kumimoji="1" lang="zh-CN" altLang="en-US" dirty="0">
              <a:latin typeface="PingFang SC" charset="-122"/>
              <a:ea typeface="PingFang SC" charset="-122"/>
              <a:cs typeface="PingFang SC" charset="-122"/>
            </a:endParaRPr>
          </a:p>
        </p:txBody>
      </p:sp>
      <p:sp>
        <p:nvSpPr>
          <p:cNvPr id="16" name="文本框 15"/>
          <p:cNvSpPr txBox="1"/>
          <p:nvPr/>
        </p:nvSpPr>
        <p:spPr>
          <a:xfrm>
            <a:off x="824732" y="924462"/>
            <a:ext cx="579357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让我们关注的信息，更快、更直观、更聚焦 的展示在我们面前</a:t>
            </a:r>
            <a:endParaRPr lang="en-US" altLang="zh-CN" sz="1600" dirty="0" smtClean="0">
              <a:solidFill>
                <a:schemeClr val="bg1">
                  <a:lumMod val="50000"/>
                </a:schemeClr>
              </a:solidFill>
              <a:latin typeface="PingFang SC" charset="-122"/>
              <a:ea typeface="PingFang SC" charset="-122"/>
              <a:cs typeface="PingFang SC" charset="-122"/>
            </a:endParaRPr>
          </a:p>
        </p:txBody>
      </p:sp>
      <p:sp>
        <p:nvSpPr>
          <p:cNvPr id="18" name="文本框 17"/>
          <p:cNvSpPr txBox="1"/>
          <p:nvPr/>
        </p:nvSpPr>
        <p:spPr>
          <a:xfrm>
            <a:off x="9431215" y="34622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我的成交进度</a:t>
            </a:r>
            <a:endParaRPr kumimoji="1" lang="zh-CN" altLang="en-US" dirty="0">
              <a:latin typeface="PingFang SC" charset="-122"/>
              <a:ea typeface="PingFang SC" charset="-122"/>
              <a:cs typeface="PingFang SC" charset="-122"/>
            </a:endParaRPr>
          </a:p>
        </p:txBody>
      </p:sp>
      <p:sp>
        <p:nvSpPr>
          <p:cNvPr id="19" name="文本框 18"/>
          <p:cNvSpPr txBox="1"/>
          <p:nvPr/>
        </p:nvSpPr>
        <p:spPr>
          <a:xfrm>
            <a:off x="9431215" y="4021903"/>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我的约看</a:t>
            </a:r>
            <a:endParaRPr kumimoji="1" lang="zh-CN" altLang="en-US" dirty="0">
              <a:latin typeface="PingFang SC" charset="-122"/>
              <a:ea typeface="PingFang SC" charset="-122"/>
              <a:cs typeface="PingFang SC" charset="-122"/>
            </a:endParaRPr>
          </a:p>
        </p:txBody>
      </p:sp>
      <p:sp>
        <p:nvSpPr>
          <p:cNvPr id="20" name="文本框 19"/>
          <p:cNvSpPr txBox="1"/>
          <p:nvPr/>
        </p:nvSpPr>
        <p:spPr>
          <a:xfrm>
            <a:off x="9431215" y="4581537"/>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待审核、审批</a:t>
            </a:r>
            <a:endParaRPr kumimoji="1" lang="zh-CN" altLang="en-US" dirty="0">
              <a:latin typeface="PingFang SC" charset="-122"/>
              <a:ea typeface="PingFang SC" charset="-122"/>
              <a:cs typeface="PingFang SC" charset="-122"/>
            </a:endParaRPr>
          </a:p>
        </p:txBody>
      </p:sp>
      <p:sp>
        <p:nvSpPr>
          <p:cNvPr id="21" name="文本框 20"/>
          <p:cNvSpPr txBox="1"/>
          <p:nvPr/>
        </p:nvSpPr>
        <p:spPr>
          <a:xfrm>
            <a:off x="9431215" y="5141171"/>
            <a:ext cx="226215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公司公告、重要通知</a:t>
            </a:r>
            <a:endParaRPr kumimoji="1" lang="zh-CN" altLang="en-US" dirty="0">
              <a:latin typeface="PingFang SC" charset="-122"/>
              <a:ea typeface="PingFang SC" charset="-122"/>
              <a:cs typeface="PingFang SC" charset="-122"/>
            </a:endParaRPr>
          </a:p>
        </p:txBody>
      </p:sp>
      <p:sp>
        <p:nvSpPr>
          <p:cNvPr id="22" name="文本框 21"/>
          <p:cNvSpPr txBox="1"/>
          <p:nvPr/>
        </p:nvSpPr>
        <p:spPr>
          <a:xfrm>
            <a:off x="9431215" y="5704138"/>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合作市场</a:t>
            </a:r>
            <a:endParaRPr kumimoji="1" lang="zh-CN" altLang="en-US" dirty="0">
              <a:latin typeface="PingFang SC" charset="-122"/>
              <a:ea typeface="PingFang SC" charset="-122"/>
              <a:cs typeface="PingFang SC" charset="-122"/>
            </a:endParaRPr>
          </a:p>
        </p:txBody>
      </p:sp>
      <p:sp>
        <p:nvSpPr>
          <p:cNvPr id="23" name="文本框 22"/>
          <p:cNvSpPr txBox="1"/>
          <p:nvPr/>
        </p:nvSpPr>
        <p:spPr>
          <a:xfrm>
            <a:off x="9431215" y="619316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7" name="文本框 26"/>
          <p:cNvSpPr txBox="1"/>
          <p:nvPr/>
        </p:nvSpPr>
        <p:spPr>
          <a:xfrm>
            <a:off x="9778687" y="619495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8" name="文本框 27"/>
          <p:cNvSpPr txBox="1"/>
          <p:nvPr/>
        </p:nvSpPr>
        <p:spPr>
          <a:xfrm>
            <a:off x="10126159" y="6188858"/>
            <a:ext cx="415498" cy="369332"/>
          </a:xfrm>
          <a:prstGeom prst="rect">
            <a:avLst/>
          </a:prstGeom>
          <a:noFill/>
        </p:spPr>
        <p:txBody>
          <a:bodyPr wrap="non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1+#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9"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250"/>
                                        <p:tgtEl>
                                          <p:spTgt spid="23"/>
                                        </p:tgtEl>
                                      </p:cBhvr>
                                    </p:animEffect>
                                  </p:childTnLst>
                                </p:cTn>
                              </p:par>
                            </p:childTnLst>
                          </p:cTn>
                        </p:par>
                        <p:par>
                          <p:cTn id="64" fill="hold">
                            <p:stCondLst>
                              <p:cond delay="3750"/>
                            </p:stCondLst>
                            <p:childTnLst>
                              <p:par>
                                <p:cTn id="65" presetID="9"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250"/>
                                        <p:tgtEl>
                                          <p:spTgt spid="27"/>
                                        </p:tgtEl>
                                      </p:cBhvr>
                                    </p:animEffect>
                                  </p:childTnLst>
                                </p:cTn>
                              </p:par>
                            </p:childTnLst>
                          </p:cTn>
                        </p:par>
                        <p:par>
                          <p:cTn id="68" fill="hold">
                            <p:stCondLst>
                              <p:cond delay="4000"/>
                            </p:stCondLst>
                            <p:childTnLst>
                              <p:par>
                                <p:cTn id="69" presetID="9"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dissolve">
                                      <p:cBhvr>
                                        <p:cTn id="7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 2"/>
          <p:cNvGrpSpPr/>
          <p:nvPr/>
        </p:nvGrpSpPr>
        <p:grpSpPr>
          <a:xfrm>
            <a:off x="785811" y="1271591"/>
            <a:ext cx="10587038" cy="5029200"/>
            <a:chOff x="785811" y="1271591"/>
            <a:chExt cx="10587038" cy="5029200"/>
          </a:xfrm>
        </p:grpSpPr>
        <p:sp>
          <p:nvSpPr>
            <p:cNvPr id="20" name="矩形 19"/>
            <p:cNvSpPr/>
            <p:nvPr/>
          </p:nvSpPr>
          <p:spPr>
            <a:xfrm>
              <a:off x="785811" y="1271591"/>
              <a:ext cx="10587038" cy="5029200"/>
            </a:xfrm>
            <a:prstGeom prst="rect">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357314"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8" name="矩形 7"/>
            <p:cNvSpPr/>
            <p:nvPr/>
          </p:nvSpPr>
          <p:spPr>
            <a:xfrm>
              <a:off x="3921918"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9" name="矩形 8"/>
            <p:cNvSpPr/>
            <p:nvPr/>
          </p:nvSpPr>
          <p:spPr>
            <a:xfrm>
              <a:off x="6522243" y="3914781"/>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0" name="矩形 9"/>
            <p:cNvSpPr/>
            <p:nvPr/>
          </p:nvSpPr>
          <p:spPr>
            <a:xfrm>
              <a:off x="9086847"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1" name="矩形 10"/>
            <p:cNvSpPr/>
            <p:nvPr/>
          </p:nvSpPr>
          <p:spPr>
            <a:xfrm>
              <a:off x="1357313"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2" name="矩形 11"/>
            <p:cNvSpPr/>
            <p:nvPr/>
          </p:nvSpPr>
          <p:spPr>
            <a:xfrm>
              <a:off x="3921918"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PingFang SC" charset="-122"/>
                  <a:ea typeface="PingFang SC" charset="-122"/>
                  <a:cs typeface="PingFang SC" charset="-122"/>
                </a:rPr>
                <a:t>原知原味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3" name="矩形 12"/>
            <p:cNvSpPr/>
            <p:nvPr/>
          </p:nvSpPr>
          <p:spPr>
            <a:xfrm>
              <a:off x="6486523"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XXX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4" name="矩形 13"/>
            <p:cNvSpPr/>
            <p:nvPr/>
          </p:nvSpPr>
          <p:spPr>
            <a:xfrm>
              <a:off x="9072551"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YYY</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5" name="矩形 14"/>
            <p:cNvSpPr/>
            <p:nvPr/>
          </p:nvSpPr>
          <p:spPr>
            <a:xfrm>
              <a:off x="1357316" y="5305429"/>
              <a:ext cx="1557338"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6" name="矩形 15"/>
            <p:cNvSpPr/>
            <p:nvPr/>
          </p:nvSpPr>
          <p:spPr>
            <a:xfrm>
              <a:off x="3328988"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7" name="矩形 16"/>
            <p:cNvSpPr/>
            <p:nvPr/>
          </p:nvSpPr>
          <p:spPr>
            <a:xfrm>
              <a:off x="5300661"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H5</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8" name="矩形 17"/>
            <p:cNvSpPr/>
            <p:nvPr/>
          </p:nvSpPr>
          <p:spPr>
            <a:xfrm>
              <a:off x="7272334"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9" name="矩形 18"/>
            <p:cNvSpPr/>
            <p:nvPr/>
          </p:nvSpPr>
          <p:spPr>
            <a:xfrm>
              <a:off x="9244007"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cxnSp>
          <p:nvCxnSpPr>
            <p:cNvPr id="22" name="直线连接符 21"/>
            <p:cNvCxnSpPr/>
            <p:nvPr/>
          </p:nvCxnSpPr>
          <p:spPr>
            <a:xfrm>
              <a:off x="785811" y="3471869"/>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85811" y="4872044"/>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785811" y="1979116"/>
              <a:ext cx="10587038" cy="14287"/>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46698" y="1425299"/>
              <a:ext cx="3065263" cy="400110"/>
            </a:xfrm>
            <a:prstGeom prst="rect">
              <a:avLst/>
            </a:prstGeom>
            <a:noFill/>
          </p:spPr>
          <p:txBody>
            <a:bodyPr wrap="none" rtlCol="0">
              <a:spAutoFit/>
            </a:bodyPr>
            <a:lstStyle/>
            <a:p>
              <a:r>
                <a:rPr kumimoji="1" lang="en-US" altLang="zh-CN" sz="2000" dirty="0" smtClean="0">
                  <a:solidFill>
                    <a:srgbClr val="FF0000"/>
                  </a:solidFill>
                  <a:latin typeface="PingFang SC Medium" charset="-122"/>
                  <a:ea typeface="PingFang SC Medium" charset="-122"/>
                  <a:cs typeface="PingFang SC Medium" charset="-122"/>
                </a:rPr>
                <a:t>CAC</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err="1" smtClean="0">
                  <a:solidFill>
                    <a:srgbClr val="FF0000"/>
                  </a:solidFill>
                  <a:latin typeface="PingFang SC Medium" charset="-122"/>
                  <a:ea typeface="PingFang SC Medium" charset="-122"/>
                  <a:cs typeface="PingFang SC Medium" charset="-122"/>
                </a:rPr>
                <a:t>Centa</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App</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Core</a:t>
              </a:r>
              <a:endParaRPr kumimoji="1" lang="zh-CN" altLang="en-US" sz="2000" dirty="0">
                <a:solidFill>
                  <a:srgbClr val="FF0000"/>
                </a:solidFill>
                <a:latin typeface="PingFang SC Medium" charset="-122"/>
                <a:ea typeface="PingFang SC Medium" charset="-122"/>
                <a:cs typeface="PingFang SC Medium" charset="-122"/>
              </a:endParaRPr>
            </a:p>
          </p:txBody>
        </p:sp>
      </p:grpSp>
      <p:sp>
        <p:nvSpPr>
          <p:cNvPr id="28" name="文本框 27"/>
          <p:cNvSpPr txBox="1"/>
          <p:nvPr/>
        </p:nvSpPr>
        <p:spPr>
          <a:xfrm>
            <a:off x="824732" y="346080"/>
            <a:ext cx="4541628"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CAC</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a:t>
            </a:r>
            <a:r>
              <a:rPr lang="en-US" altLang="zh-CN" sz="3000" dirty="0" err="1" smtClean="0">
                <a:latin typeface="PingFang SC Medium" charset="-122"/>
                <a:ea typeface="PingFang SC Medium" charset="-122"/>
                <a:cs typeface="PingFang SC Medium" charset="-122"/>
              </a:rPr>
              <a:t>Centa</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Core</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9144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210826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接口中间层</a:t>
            </a:r>
            <a:endParaRPr lang="en-US" altLang="zh-CN" sz="3000" dirty="0">
              <a:latin typeface="PingFang SC Medium" charset="-122"/>
              <a:ea typeface="PingFang SC Medium" charset="-122"/>
              <a:cs typeface="PingFang SC Medium" charset="-122"/>
            </a:endParaRPr>
          </a:p>
        </p:txBody>
      </p:sp>
      <p:grpSp>
        <p:nvGrpSpPr>
          <p:cNvPr id="7" name="组 6"/>
          <p:cNvGrpSpPr/>
          <p:nvPr/>
        </p:nvGrpSpPr>
        <p:grpSpPr>
          <a:xfrm>
            <a:off x="950976" y="3060192"/>
            <a:ext cx="914400" cy="1804416"/>
            <a:chOff x="1048512" y="2718816"/>
            <a:chExt cx="914400" cy="1804416"/>
          </a:xfrm>
        </p:grpSpPr>
        <p:sp>
          <p:nvSpPr>
            <p:cNvPr id="3" name="圆角矩形 2"/>
            <p:cNvSpPr/>
            <p:nvPr/>
          </p:nvSpPr>
          <p:spPr>
            <a:xfrm>
              <a:off x="1048512" y="2718816"/>
              <a:ext cx="914400" cy="1804416"/>
            </a:xfrm>
            <a:prstGeom prst="roundRect">
              <a:avLst/>
            </a:prstGeom>
            <a:solidFill>
              <a:schemeClr val="accent1">
                <a:lumMod val="40000"/>
                <a:lumOff val="60000"/>
              </a:schemeClr>
            </a:solidFill>
            <a:ln>
              <a:solidFill>
                <a:srgbClr val="FF0000"/>
              </a:solidFill>
            </a:ln>
            <a:scene3d>
              <a:camera prst="orthographicFront"/>
              <a:lightRig rig="chilly" dir="t"/>
            </a:scene3d>
            <a:sp3d extrusionH="82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侧圆角矩形 5"/>
            <p:cNvSpPr/>
            <p:nvPr/>
          </p:nvSpPr>
          <p:spPr>
            <a:xfrm flipV="1">
              <a:off x="1341120" y="2718816"/>
              <a:ext cx="329184" cy="85344"/>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云形 13"/>
          <p:cNvSpPr/>
          <p:nvPr/>
        </p:nvSpPr>
        <p:spPr>
          <a:xfrm>
            <a:off x="4144772" y="2878408"/>
            <a:ext cx="3279648" cy="2157984"/>
          </a:xfrm>
          <a:prstGeom prst="cloud">
            <a:avLst/>
          </a:prstGeom>
          <a:solidFill>
            <a:srgbClr val="EE8F8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8885623" y="118746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556183" y="1985182"/>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0031984" y="3863807"/>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9556183" y="4811573"/>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8873431" y="5657088"/>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9996424" y="291604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15" idx="3"/>
            <a:endCxn id="14" idx="0"/>
          </p:cNvCxnSpPr>
          <p:nvPr/>
        </p:nvCxnSpPr>
        <p:spPr>
          <a:xfrm flipH="1">
            <a:off x="7421687" y="1770226"/>
            <a:ext cx="1563923"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16" idx="3"/>
            <a:endCxn id="14" idx="0"/>
          </p:cNvCxnSpPr>
          <p:nvPr/>
        </p:nvCxnSpPr>
        <p:spPr>
          <a:xfrm flipH="1">
            <a:off x="7421687" y="2567947"/>
            <a:ext cx="2234483" cy="138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3"/>
            <a:endCxn id="14" idx="0"/>
          </p:cNvCxnSpPr>
          <p:nvPr/>
        </p:nvCxnSpPr>
        <p:spPr>
          <a:xfrm flipH="1">
            <a:off x="7421687" y="3498806"/>
            <a:ext cx="2674724" cy="45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7" idx="2"/>
            <a:endCxn id="14" idx="0"/>
          </p:cNvCxnSpPr>
          <p:nvPr/>
        </p:nvCxnSpPr>
        <p:spPr>
          <a:xfrm flipH="1" flipV="1">
            <a:off x="7421687" y="3957400"/>
            <a:ext cx="2610297" cy="247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8" idx="2"/>
            <a:endCxn id="14" idx="0"/>
          </p:cNvCxnSpPr>
          <p:nvPr/>
        </p:nvCxnSpPr>
        <p:spPr>
          <a:xfrm flipH="1" flipV="1">
            <a:off x="7421687" y="3957400"/>
            <a:ext cx="2134496" cy="119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9" idx="1"/>
            <a:endCxn id="14" idx="0"/>
          </p:cNvCxnSpPr>
          <p:nvPr/>
        </p:nvCxnSpPr>
        <p:spPr>
          <a:xfrm flipH="1" flipV="1">
            <a:off x="7421687" y="3957400"/>
            <a:ext cx="1551731" cy="179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14" idx="2"/>
            <a:endCxn id="3" idx="3"/>
          </p:cNvCxnSpPr>
          <p:nvPr/>
        </p:nvCxnSpPr>
        <p:spPr>
          <a:xfrm flipH="1">
            <a:off x="1865376" y="3957400"/>
            <a:ext cx="2289569" cy="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5" idx="3"/>
          </p:cNvCxnSpPr>
          <p:nvPr/>
        </p:nvCxnSpPr>
        <p:spPr>
          <a:xfrm flipH="1">
            <a:off x="1878866" y="1770226"/>
            <a:ext cx="7106744"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3"/>
            <a:endCxn id="3" idx="3"/>
          </p:cNvCxnSpPr>
          <p:nvPr/>
        </p:nvCxnSpPr>
        <p:spPr>
          <a:xfrm flipH="1">
            <a:off x="1865376" y="2567947"/>
            <a:ext cx="7790794" cy="1394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20" idx="3"/>
            <a:endCxn id="3" idx="3"/>
          </p:cNvCxnSpPr>
          <p:nvPr/>
        </p:nvCxnSpPr>
        <p:spPr>
          <a:xfrm flipH="1">
            <a:off x="1865376" y="3498806"/>
            <a:ext cx="8231035" cy="46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17" idx="2"/>
            <a:endCxn id="3" idx="3"/>
          </p:cNvCxnSpPr>
          <p:nvPr/>
        </p:nvCxnSpPr>
        <p:spPr>
          <a:xfrm flipH="1" flipV="1">
            <a:off x="1865376" y="3962400"/>
            <a:ext cx="8166608" cy="242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18" idx="2"/>
            <a:endCxn id="3" idx="3"/>
          </p:cNvCxnSpPr>
          <p:nvPr/>
        </p:nvCxnSpPr>
        <p:spPr>
          <a:xfrm flipH="1" flipV="1">
            <a:off x="1865376" y="3962400"/>
            <a:ext cx="7690807" cy="119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9" idx="1"/>
            <a:endCxn id="3" idx="3"/>
          </p:cNvCxnSpPr>
          <p:nvPr/>
        </p:nvCxnSpPr>
        <p:spPr>
          <a:xfrm flipH="1" flipV="1">
            <a:off x="1865376" y="3962400"/>
            <a:ext cx="7108042" cy="179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27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49"/>
                                        </p:tgtEl>
                                      </p:cBhvr>
                                    </p:animEffect>
                                    <p:set>
                                      <p:cBhvr>
                                        <p:cTn id="13" dur="1" fill="hold">
                                          <p:stCondLst>
                                            <p:cond delay="499"/>
                                          </p:stCondLst>
                                        </p:cTn>
                                        <p:tgtEl>
                                          <p:spTgt spid="49"/>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childTnLst>
                          </p:cTn>
                        </p:par>
                        <p:par>
                          <p:cTn id="23" fill="hold">
                            <p:stCondLst>
                              <p:cond delay="500"/>
                            </p:stCondLst>
                            <p:childTnLst>
                              <p:par>
                                <p:cTn id="24" presetID="2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edge">
                                      <p:cBhvr>
                                        <p:cTn id="26" dur="1000"/>
                                        <p:tgtEl>
                                          <p:spTgt spid="14"/>
                                        </p:tgtEl>
                                      </p:cBhvr>
                                    </p:animEffect>
                                  </p:childTnLst>
                                </p:cTn>
                              </p:par>
                            </p:childTnLst>
                          </p:cTn>
                        </p:par>
                        <p:par>
                          <p:cTn id="27" fill="hold">
                            <p:stCondLst>
                              <p:cond delay="1500"/>
                            </p:stCondLst>
                            <p:childTnLst>
                              <p:par>
                                <p:cTn id="28" presetID="14" presetClass="entr" presetSubtype="1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par>
                          <p:cTn id="35" fill="hold">
                            <p:stCondLst>
                              <p:cond delay="2500"/>
                            </p:stCondLst>
                            <p:childTnLst>
                              <p:par>
                                <p:cTn id="36" presetID="14" presetClass="entr" presetSubtype="1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p:stCondLst>
                              <p:cond delay="3000"/>
                            </p:stCondLst>
                            <p:childTnLst>
                              <p:par>
                                <p:cTn id="40" presetID="14" presetClass="entr" presetSubtype="1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par>
                          <p:cTn id="43" fill="hold">
                            <p:stCondLst>
                              <p:cond delay="3500"/>
                            </p:stCondLst>
                            <p:childTnLst>
                              <p:par>
                                <p:cTn id="44" presetID="14" presetClass="entr" presetSubtype="1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par>
                          <p:cTn id="47" fill="hold">
                            <p:stCondLst>
                              <p:cond delay="40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childTnLst>
                          </p:cTn>
                        </p:par>
                        <p:par>
                          <p:cTn id="51" fill="hold">
                            <p:stCondLst>
                              <p:cond delay="4500"/>
                            </p:stCondLst>
                            <p:childTnLst>
                              <p:par>
                                <p:cTn id="52" presetID="14" presetClass="entr" presetSubtype="10"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靠谱</a:t>
            </a:r>
            <a:endParaRPr lang="en-US" altLang="zh-CN" sz="3000" dirty="0">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428588"/>
            <a:ext cx="6496049" cy="4872037"/>
          </a:xfrm>
          <a:prstGeom prst="rect">
            <a:avLst/>
          </a:prstGeom>
        </p:spPr>
      </p:pic>
      <p:pic>
        <p:nvPicPr>
          <p:cNvPr id="4" name="图片 3"/>
          <p:cNvPicPr>
            <a:picLocks noChangeAspect="1"/>
          </p:cNvPicPr>
          <p:nvPr/>
        </p:nvPicPr>
        <p:blipFill>
          <a:blip r:embed="rId4"/>
          <a:stretch>
            <a:fillRect/>
          </a:stretch>
        </p:blipFill>
        <p:spPr>
          <a:xfrm>
            <a:off x="8657366" y="1428588"/>
            <a:ext cx="2265871" cy="4872037"/>
          </a:xfrm>
          <a:prstGeom prst="rect">
            <a:avLst/>
          </a:prstGeom>
        </p:spPr>
      </p:pic>
      <p:sp>
        <p:nvSpPr>
          <p:cNvPr id="9" name="文本框 8"/>
          <p:cNvSpPr txBox="1"/>
          <p:nvPr/>
        </p:nvSpPr>
        <p:spPr>
          <a:xfrm>
            <a:off x="824732" y="924462"/>
            <a:ext cx="244169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事事</a:t>
            </a:r>
            <a:r>
              <a:rPr lang="zh-CN" altLang="en-US" sz="1600" dirty="0">
                <a:solidFill>
                  <a:schemeClr val="bg1">
                    <a:lumMod val="50000"/>
                  </a:schemeClr>
                </a:solidFill>
                <a:latin typeface="PingFang SC" charset="-122"/>
                <a:ea typeface="PingFang SC" charset="-122"/>
                <a:cs typeface="PingFang SC" charset="-122"/>
              </a:rPr>
              <a:t>有回应，件件有着</a:t>
            </a:r>
            <a:r>
              <a:rPr lang="zh-CN" altLang="en-US" sz="1600" dirty="0" smtClean="0">
                <a:solidFill>
                  <a:schemeClr val="bg1">
                    <a:lumMod val="50000"/>
                  </a:schemeClr>
                </a:solidFill>
                <a:latin typeface="PingFang SC" charset="-122"/>
                <a:ea typeface="PingFang SC" charset="-122"/>
                <a:cs typeface="PingFang SC" charset="-122"/>
              </a:rPr>
              <a:t>落</a:t>
            </a:r>
            <a:endParaRPr lang="en-US" altLang="zh-CN" sz="1600" dirty="0">
              <a:solidFill>
                <a:schemeClr val="bg1">
                  <a:lumMod val="50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edg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3673" y="422126"/>
            <a:ext cx="640728" cy="640728"/>
          </a:xfrm>
          <a:prstGeom prst="rect">
            <a:avLst/>
          </a:prstGeom>
          <a:effectLst>
            <a:glow rad="12700">
              <a:srgbClr val="FF0000">
                <a:alpha val="40000"/>
              </a:srgbClr>
            </a:glow>
          </a:effectLst>
        </p:spPr>
      </p:pic>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 xmlns:a16="http://schemas.microsoft.com/office/drawing/2014/main"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 xmlns:a16="http://schemas.microsoft.com/office/drawing/2014/main"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 xmlns:a16="http://schemas.microsoft.com/office/drawing/2014/main"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 xmlns:a16="http://schemas.microsoft.com/office/drawing/2014/main"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 xmlns:a16="http://schemas.microsoft.com/office/drawing/2014/main"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 xmlns:a16="http://schemas.microsoft.com/office/drawing/2014/main"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 xmlns:a16="http://schemas.microsoft.com/office/drawing/2014/main"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 xmlns:a16="http://schemas.microsoft.com/office/drawing/2014/main"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 xmlns:a16="http://schemas.microsoft.com/office/drawing/2014/main"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 xmlns:a16="http://schemas.microsoft.com/office/drawing/2014/main"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 xmlns:a16="http://schemas.microsoft.com/office/drawing/2014/main"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 xmlns:a16="http://schemas.microsoft.com/office/drawing/2014/main"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 xmlns:a16="http://schemas.microsoft.com/office/drawing/2014/main"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 xmlns:a16="http://schemas.microsoft.com/office/drawing/2014/main"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 xmlns:a16="http://schemas.microsoft.com/office/drawing/2014/main"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 xmlns:a16="http://schemas.microsoft.com/office/drawing/2014/main"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 xmlns:a16="http://schemas.microsoft.com/office/drawing/2014/main"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 xmlns:a16="http://schemas.microsoft.com/office/drawing/2014/main"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 xmlns:a16="http://schemas.microsoft.com/office/drawing/2014/main"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 xmlns:a16="http://schemas.microsoft.com/office/drawing/2014/main"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 xmlns:a16="http://schemas.microsoft.com/office/drawing/2014/main"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 xmlns:a16="http://schemas.microsoft.com/office/drawing/2014/main"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 xmlns:a16="http://schemas.microsoft.com/office/drawing/2014/main"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 xmlns:a16="http://schemas.microsoft.com/office/drawing/2014/main"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 xmlns:a16="http://schemas.microsoft.com/office/drawing/2014/main"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 xmlns:a16="http://schemas.microsoft.com/office/drawing/2014/main"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 xmlns:a16="http://schemas.microsoft.com/office/drawing/2014/main"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 xmlns:a16="http://schemas.microsoft.com/office/drawing/2014/main"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 xmlns:a16="http://schemas.microsoft.com/office/drawing/2014/main"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 xmlns:a16="http://schemas.microsoft.com/office/drawing/2014/main"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 xmlns:a16="http://schemas.microsoft.com/office/drawing/2014/main"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 xmlns:a16="http://schemas.microsoft.com/office/drawing/2014/main"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 xmlns:a16="http://schemas.microsoft.com/office/drawing/2014/main"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 xmlns:a16="http://schemas.microsoft.com/office/drawing/2014/main"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 xmlns:a16="http://schemas.microsoft.com/office/drawing/2014/main"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 xmlns:a16="http://schemas.microsoft.com/office/drawing/2014/main"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 xmlns:a16="http://schemas.microsoft.com/office/drawing/2014/main"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082198" y="422126"/>
            <a:ext cx="626455" cy="626455"/>
          </a:xfrm>
          <a:prstGeom prst="rect">
            <a:avLst/>
          </a:prstGeom>
          <a:effectLst>
            <a:glow rad="12700">
              <a:srgbClr val="FF0000">
                <a:alpha val="40000"/>
              </a:srgbClr>
            </a:glow>
          </a:effectLst>
        </p:spPr>
      </p:pic>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544" y="422126"/>
            <a:ext cx="613523" cy="613523"/>
          </a:xfrm>
          <a:prstGeom prst="rect">
            <a:avLst/>
          </a:prstGeom>
          <a:effectLst>
            <a:glow rad="12700">
              <a:srgbClr val="FF0000">
                <a:alpha val="40000"/>
              </a:srgbClr>
            </a:glow>
          </a:effectLst>
        </p:spPr>
      </p:pic>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3219</TotalTime>
  <Words>803</Words>
  <Application>Microsoft Macintosh PowerPoint</Application>
  <PresentationFormat>宽屏</PresentationFormat>
  <Paragraphs>184</Paragraphs>
  <Slides>31</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645</cp:revision>
  <dcterms:created xsi:type="dcterms:W3CDTF">2017-09-07T08:32:44Z</dcterms:created>
  <dcterms:modified xsi:type="dcterms:W3CDTF">2021-01-17T12:17:12Z</dcterms:modified>
</cp:coreProperties>
</file>